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  <p:sldId id="257" r:id="rId5"/>
    <p:sldId id="258" r:id="rId6"/>
    <p:sldId id="261" r:id="rId7"/>
    <p:sldId id="263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FE6AAF-8C99-4EFF-BA6A-1D55778FE1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87326BA-3CC0-4E99-992A-3EE39E9BE7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C08BBA-BADE-4D1F-9438-EDD1A9BF7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0E6F-ED47-4CAC-9BB5-705AB78EFF1A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9C4BE0-3925-4AC2-A5C9-2BE9BA5C2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31511B-C3B4-4234-B692-9024FBB9B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B3868-6C6C-4721-818E-E7CE07DC5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356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0627A5-D7EE-4DC8-BE5C-DFDB2BF3A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F8A41D-2331-409D-8127-957F143BA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CDFD7B-085B-442B-A9E9-2564E4F10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0E6F-ED47-4CAC-9BB5-705AB78EFF1A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BD34AC-2A2F-4970-AFF5-D6BB08486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290146-818F-4414-94DA-0C3310A12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B3868-6C6C-4721-818E-E7CE07DC5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319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9B8B9A-6AFB-4731-AAD6-ED155E203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DC2CB4B-4D8B-4B4A-A1AD-CCF9618A2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547805-0797-4494-9471-29B434A34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0E6F-ED47-4CAC-9BB5-705AB78EFF1A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8D8ABB-1656-4E89-ABF0-31CC7BFB7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2E52F8-D8C4-4AF9-94AC-1763E49E0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B3868-6C6C-4721-818E-E7CE07DC5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889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1879F5-9006-4722-A576-A29145F8F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601A0C-A2C2-4723-8D3A-7DCBB54D2B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CCA3474-228D-47C6-8B00-319345263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3DC6983-9AAF-4983-BF5C-E74C61F40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0E6F-ED47-4CAC-9BB5-705AB78EFF1A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B4D6567-8015-410D-92E1-02B4920DD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69799B9-10A5-4DC2-9E80-B3EFD356A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B3868-6C6C-4721-818E-E7CE07DC5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621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61E599-90C3-4B60-8103-458F3F042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E6DBDC0-2A25-4CA5-9144-7BC31D8961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5279588-DA67-48CD-A350-885170B3B8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E6DA0FC-0A7F-4523-9D56-5600431DF4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AD0EB60-CB41-4BD6-8277-2D1CB0226C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5174A78-4323-4D26-A1EE-9A1AA60AE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0E6F-ED47-4CAC-9BB5-705AB78EFF1A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5808A70-776F-42F7-8261-FDCFFD193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CE42040-6BC1-44B6-A379-490618BFE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B3868-6C6C-4721-818E-E7CE07DC5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081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8525B5-592D-4407-B3A9-BA5BC31C7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51375E5-5565-481E-A5DC-02BA9956C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0E6F-ED47-4CAC-9BB5-705AB78EFF1A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B71FC70-3C17-49AE-9A3F-B41184CDF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768D7E1-B75A-4197-B6DC-152871B65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B3868-6C6C-4721-818E-E7CE07DC5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43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9E9C714-D010-4579-9C47-AA67BC672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0E6F-ED47-4CAC-9BB5-705AB78EFF1A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2B0E677-F589-4A16-A968-A3F0553DF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1CA9352-3AA5-44D1-9DB1-FF8BA289D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B3868-6C6C-4721-818E-E7CE07DC5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9995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E5962C-7ADE-48EB-BF54-FED2AEB01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288403-57BD-474C-B94A-BF556DAFC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FC6AFFA-0C74-4C9F-9DE7-654BC88B71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BE379DE-FD76-4805-BF7F-1144A7ECE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0E6F-ED47-4CAC-9BB5-705AB78EFF1A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6EB2DEE-A91F-45E2-A896-21D47E879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500BE87-F11C-4316-866B-BE2E9565B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B3868-6C6C-4721-818E-E7CE07DC5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265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F78EA9-589C-47AB-A448-7D0678A6A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DD41622-AFC1-4FCD-AF49-312FDFCB47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AA4B59-4BDF-4773-A0DB-A33900894B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3E255A3-2964-4636-83F3-18851629A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0E6F-ED47-4CAC-9BB5-705AB78EFF1A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0980EC3-FEA9-4719-9804-81453D019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8BA7D1F-7973-4B9D-A1F9-32C6D07B3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B3868-6C6C-4721-818E-E7CE07DC5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137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66B652-93E1-4387-B214-7D9BF2314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CABA4EC-0725-4895-879F-4B6E6CA73A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B4E5D6-75D3-487A-AF78-ADA6EB03D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0E6F-ED47-4CAC-9BB5-705AB78EFF1A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67C3F1-3F51-4587-A1B9-B0DF0C552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48AEB4-25C2-4C39-8F1A-6A8BB461E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B3868-6C6C-4721-818E-E7CE07DC5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428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D107F4-1CDB-4672-843F-0CB0AEC88B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B49F5B7-5213-4FB6-A878-C0357D4EEA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1D0FD6-60D2-4CF3-96A3-651731330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00E6F-ED47-4CAC-9BB5-705AB78EFF1A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97AECF-C05E-4C35-9DC6-FB3D4618F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516DEA-C82E-40AE-8366-C059E935B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B3868-6C6C-4721-818E-E7CE07DC5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598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AF948E-5335-4798-B0DD-4CF488B19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E11A42-CCF0-4493-A5BC-BE1CCEFBF4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3B48FF-D500-4E34-9214-61A19D0DF0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00E6F-ED47-4CAC-9BB5-705AB78EFF1A}" type="datetimeFigureOut">
              <a:rPr lang="ru-RU" smtClean="0"/>
              <a:t>04.07.2022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7FA6E6-5A57-4832-AFD2-EFB9820C9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1E3B65-8EF9-4405-9091-3AE200FF21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B3868-6C6C-4721-818E-E7CE07DC52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2833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 /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 /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 /><Relationship Id="rId2" Type="http://schemas.openxmlformats.org/officeDocument/2006/relationships/image" Target="../media/image7.jp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60991B-0F4C-4D3B-8ABE-8BFFE548D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97308" cy="550110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комиссионного обследования объектов потребительской сферы в ст. Северской на предмет незаконного размещения рекламных конструкций.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Обследование проведено с участием специалистов управления по развитию малого бизнеса, представителя управления архитектуры и специалиста Северского сельского поселения.</a:t>
            </a:r>
          </a:p>
        </p:txBody>
      </p:sp>
    </p:spTree>
    <p:extLst>
      <p:ext uri="{BB962C8B-B14F-4D97-AF65-F5344CB8AC3E}">
        <p14:creationId xmlns:p14="http://schemas.microsoft.com/office/powerpoint/2010/main" val="3357760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A546DA0-E10C-43C5-B4B2-6FC78A5057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710" y="358726"/>
            <a:ext cx="6016283" cy="4234376"/>
          </a:xfrm>
          <a:prstGeom prst="rect">
            <a:avLst/>
          </a:prstGeom>
        </p:spPr>
      </p:pic>
      <p:sp>
        <p:nvSpPr>
          <p:cNvPr id="4" name="Овал 3">
            <a:extLst>
              <a:ext uri="{FF2B5EF4-FFF2-40B4-BE49-F238E27FC236}">
                <a16:creationId xmlns:a16="http://schemas.microsoft.com/office/drawing/2014/main" id="{578B84B5-4472-4B56-9984-55C8ACB97F95}"/>
              </a:ext>
            </a:extLst>
          </p:cNvPr>
          <p:cNvSpPr/>
          <p:nvPr/>
        </p:nvSpPr>
        <p:spPr>
          <a:xfrm>
            <a:off x="3263705" y="2546252"/>
            <a:ext cx="2940147" cy="17584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D406DF3-5A5B-4AC5-BFF2-8BD406148747}"/>
              </a:ext>
            </a:extLst>
          </p:cNvPr>
          <p:cNvSpPr/>
          <p:nvPr/>
        </p:nvSpPr>
        <p:spPr>
          <a:xfrm>
            <a:off x="1927274" y="4881490"/>
            <a:ext cx="8243668" cy="14349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ИП Кравчук И.А. ювелирный магазин «Золотая Империя». 27.06.2022 г. выдано предписание на демонтаж з-х баннеров. Срок устранения 26.07.2022 года. </a:t>
            </a:r>
          </a:p>
        </p:txBody>
      </p:sp>
    </p:spTree>
    <p:extLst>
      <p:ext uri="{BB962C8B-B14F-4D97-AF65-F5344CB8AC3E}">
        <p14:creationId xmlns:p14="http://schemas.microsoft.com/office/powerpoint/2010/main" val="1586667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2443B1-CDC7-4042-A658-0A84371224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070" y="229773"/>
            <a:ext cx="5143500" cy="319922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B312AE3-BE33-4EB4-B53E-AE4334D91B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1" y="328246"/>
            <a:ext cx="5149433" cy="3100754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4E6E600-0EF3-4F4B-8FE3-04AE0AE91A0D}"/>
              </a:ext>
            </a:extLst>
          </p:cNvPr>
          <p:cNvSpPr/>
          <p:nvPr/>
        </p:nvSpPr>
        <p:spPr>
          <a:xfrm>
            <a:off x="1284849" y="4107766"/>
            <a:ext cx="9622301" cy="20398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«Чайный клуб», Волков А.Ю. 27.06.2022г. Выдано предписание на демонтаж рекламной конструкции (баннер на ограждении). Срок исполнения 26.07.2022 года. Также с собственником объекта проведена  разъяснительная беседа по приведению окон здания в надлежащий вид,  в соответствии с правилами благоустройства, а также индивидуальному предпринимателю разъяснена информация об административной ответственности  за нарушение данных правил. Протокол специалистом Северского сельского поселения по ст. 3.2 (нарушение правил благоустройства) не составлялся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453393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5B3E480-AAD4-4F10-ADC9-A37FF88891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38" y="328245"/>
            <a:ext cx="4642339" cy="48064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72E606-2FDC-48A8-BB03-F874310B63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607" y="328245"/>
            <a:ext cx="5143500" cy="4806463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FEDEC436-83BE-4CCF-A285-1BA1A6AA30E8}"/>
              </a:ext>
            </a:extLst>
          </p:cNvPr>
          <p:cNvSpPr/>
          <p:nvPr/>
        </p:nvSpPr>
        <p:spPr>
          <a:xfrm>
            <a:off x="1519311" y="1645920"/>
            <a:ext cx="2391507" cy="160371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B3B90034-058D-4BB3-A3C1-2E00FF6A6B44}"/>
              </a:ext>
            </a:extLst>
          </p:cNvPr>
          <p:cNvSpPr/>
          <p:nvPr/>
        </p:nvSpPr>
        <p:spPr>
          <a:xfrm>
            <a:off x="8679766" y="1871003"/>
            <a:ext cx="2140341" cy="155799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4666E97-B20C-4F6E-A214-82CC6D7359FB}"/>
              </a:ext>
            </a:extLst>
          </p:cNvPr>
          <p:cNvSpPr/>
          <p:nvPr/>
        </p:nvSpPr>
        <p:spPr>
          <a:xfrm>
            <a:off x="970671" y="5556738"/>
            <a:ext cx="10128738" cy="8956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ИП Моисеева М.Б. «Народная пирожковая». 30.06.2022 года выписано предписание на демонтаж 2-х рекламных конструкций. Срок исполнения 29.07.2022 года. В настоящий момент рекламные конструкции не демонтированы.</a:t>
            </a:r>
          </a:p>
        </p:txBody>
      </p:sp>
    </p:spTree>
    <p:extLst>
      <p:ext uri="{BB962C8B-B14F-4D97-AF65-F5344CB8AC3E}">
        <p14:creationId xmlns:p14="http://schemas.microsoft.com/office/powerpoint/2010/main" val="3534209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A73E36-0D99-4FB8-9256-548141D3C6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38" y="239151"/>
            <a:ext cx="4817891" cy="398115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334647-99E1-4B87-AEC7-52315BA26E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239151"/>
            <a:ext cx="5144087" cy="3981157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0545CDB1-1D25-41A4-A44F-1F64A3AF0643}"/>
              </a:ext>
            </a:extLst>
          </p:cNvPr>
          <p:cNvSpPr/>
          <p:nvPr/>
        </p:nvSpPr>
        <p:spPr>
          <a:xfrm>
            <a:off x="872197" y="2433711"/>
            <a:ext cx="2827606" cy="46423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9336FEF8-4C61-4052-AD33-5E6AD3EF618A}"/>
              </a:ext>
            </a:extLst>
          </p:cNvPr>
          <p:cNvSpPr/>
          <p:nvPr/>
        </p:nvSpPr>
        <p:spPr>
          <a:xfrm>
            <a:off x="6761873" y="970671"/>
            <a:ext cx="2972970" cy="8299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0F5262C-BF30-4684-9A58-1C8276CFCECE}"/>
              </a:ext>
            </a:extLst>
          </p:cNvPr>
          <p:cNvSpPr/>
          <p:nvPr/>
        </p:nvSpPr>
        <p:spPr>
          <a:xfrm>
            <a:off x="612238" y="4712677"/>
            <a:ext cx="10782593" cy="15052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ИП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Пыхтунова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С.Ю. магазин «Бастион». Проведена разъяснительная беседа в части размещения рекламных конструкций, нарушений правил благоустройства, принятых поселением. Демонтировано 2 ветхих баннера.</a:t>
            </a:r>
          </a:p>
        </p:txBody>
      </p:sp>
    </p:spTree>
    <p:extLst>
      <p:ext uri="{BB962C8B-B14F-4D97-AF65-F5344CB8AC3E}">
        <p14:creationId xmlns:p14="http://schemas.microsoft.com/office/powerpoint/2010/main" val="4293299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378AAB0-898A-4ECA-B061-023008BC5A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07" y="112541"/>
            <a:ext cx="5143500" cy="350285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EC527B-1A6E-49D8-A37B-5BBB3772B2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193" y="235634"/>
            <a:ext cx="5143500" cy="337976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F24235E-8BC4-4321-A0AC-FC739EF5FD36}"/>
              </a:ext>
            </a:extLst>
          </p:cNvPr>
          <p:cNvSpPr/>
          <p:nvPr/>
        </p:nvSpPr>
        <p:spPr>
          <a:xfrm>
            <a:off x="1822057" y="4754880"/>
            <a:ext cx="9200271" cy="14911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конструкции являются вывесками, не несут рекламной информации и не противоречат правилам благоустройства поселения</a:t>
            </a:r>
          </a:p>
        </p:txBody>
      </p:sp>
    </p:spTree>
    <p:extLst>
      <p:ext uri="{BB962C8B-B14F-4D97-AF65-F5344CB8AC3E}">
        <p14:creationId xmlns:p14="http://schemas.microsoft.com/office/powerpoint/2010/main" val="3056077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5C39F0E-A171-4ED5-9A30-A75A2C8489EE}"/>
              </a:ext>
            </a:extLst>
          </p:cNvPr>
          <p:cNvSpPr/>
          <p:nvPr/>
        </p:nvSpPr>
        <p:spPr>
          <a:xfrm>
            <a:off x="1828800" y="1631852"/>
            <a:ext cx="8342142" cy="22226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объекты находятся на контроле!</a:t>
            </a:r>
          </a:p>
        </p:txBody>
      </p:sp>
    </p:spTree>
    <p:extLst>
      <p:ext uri="{BB962C8B-B14F-4D97-AF65-F5344CB8AC3E}">
        <p14:creationId xmlns:p14="http://schemas.microsoft.com/office/powerpoint/2010/main" val="21233408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231</Words>
  <Application>Microsoft Office PowerPoint</Application>
  <PresentationFormat>Широкоэкранный</PresentationFormat>
  <Paragraphs>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Результаты комиссионного обследования объектов потребительской сферы в ст. Северской на предмет незаконного размещения рекламных конструкций.  Обследование проведено с участием специалистов управления по развитию малого бизнеса, представителя управления архитектуры и специалиста Северского сельского поселения.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комиссионного обследования объектов потребительской сферы в ст. Северской на предмет незаконного размещения рекламных конструкций.  Обследование проведено с участием специалистов управления по развитию малого бизнеса, представителя управления архитектуры и специалиста Северского сельского поселения.</dc:title>
  <dc:creator>Мартынов</dc:creator>
  <cp:lastModifiedBy>79181132811</cp:lastModifiedBy>
  <cp:revision>6</cp:revision>
  <dcterms:created xsi:type="dcterms:W3CDTF">2022-07-04T12:41:16Z</dcterms:created>
  <dcterms:modified xsi:type="dcterms:W3CDTF">2022-07-04T13:16:00Z</dcterms:modified>
</cp:coreProperties>
</file>